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73C8-5D8B-413E-B513-A8C46639A96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7EA3-618E-4875-B79C-9A1061D33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73C8-5D8B-413E-B513-A8C46639A96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7EA3-618E-4875-B79C-9A1061D33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73C8-5D8B-413E-B513-A8C46639A96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7EA3-618E-4875-B79C-9A1061D33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73C8-5D8B-413E-B513-A8C46639A96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7EA3-618E-4875-B79C-9A1061D33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73C8-5D8B-413E-B513-A8C46639A96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7EA3-618E-4875-B79C-9A1061D33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73C8-5D8B-413E-B513-A8C46639A96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7EA3-618E-4875-B79C-9A1061D33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73C8-5D8B-413E-B513-A8C46639A96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7EA3-618E-4875-B79C-9A1061D33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73C8-5D8B-413E-B513-A8C46639A96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7EA3-618E-4875-B79C-9A1061D33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73C8-5D8B-413E-B513-A8C46639A96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7EA3-618E-4875-B79C-9A1061D33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73C8-5D8B-413E-B513-A8C46639A96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7EA3-618E-4875-B79C-9A1061D33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73C8-5D8B-413E-B513-A8C46639A96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7EA3-618E-4875-B79C-9A1061D33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D73C8-5D8B-413E-B513-A8C46639A961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77EA3-618E-4875-B79C-9A1061D33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CBAC2F1-3BC4-4005-93B0-8D1B7554CD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A7B6108-FC82-432A-94A9-9662339CB9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550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B4A8808-2A2E-4CB8-9F33-27B8A361E0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F40C22C-63AE-43AD-BC43-66EC5FBEFF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1AC14D0-55E4-497A-8983-28F4F7900F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AD640F8-119F-4F58-A98F-B3D589B09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91E036F-0A7D-41B0-A981-4D6A929778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011EA8F-D15A-41E7-86CB-7B0E3A7C0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B011E52-F437-4339-9172-47AD0CFC63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6239C6-78A9-460B-85BF-2D0FF10EB4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7436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Труфанова Евгения Николаевна</dc:creator>
  <cp:lastModifiedBy>Шерешева Анастасия Олеговна</cp:lastModifiedBy>
  <cp:revision>2</cp:revision>
  <dcterms:created xsi:type="dcterms:W3CDTF">2017-12-15T11:36:41Z</dcterms:created>
  <dcterms:modified xsi:type="dcterms:W3CDTF">2018-12-17T15:33:59Z</dcterms:modified>
</cp:coreProperties>
</file>