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4AF1-A932-4648-8C17-97CA94696D5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EC7DE-EBF7-4536-8CBA-7EE04A4A42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ufanova\Documents\Отче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494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rufanova\Documents\Отчет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5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ufanova\Documents\Отчет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3"/>
            <a:ext cx="9144000" cy="6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ufanova\Documents\Отче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rufanova\Documents\Отчет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rufanova\Documents\Отчет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5" y="0"/>
            <a:ext cx="9144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rufanova\Documents\Отчет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rufanova\Documents\Отчет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5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rufanova\Documents\Отчет\8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trufanova\Documents\Отчет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"/>
            <a:ext cx="9144000" cy="6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Труфанова Евгения Николаевна</dc:creator>
  <cp:lastModifiedBy>Труфанова Евгения Николаевна</cp:lastModifiedBy>
  <cp:revision>1</cp:revision>
  <dcterms:created xsi:type="dcterms:W3CDTF">2017-12-19T10:48:36Z</dcterms:created>
  <dcterms:modified xsi:type="dcterms:W3CDTF">2017-12-19T10:57:40Z</dcterms:modified>
</cp:coreProperties>
</file>